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FC465-533D-4DFF-90C4-5D7A3B0C1C8A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394D7-27F5-4A93-AC5A-E6CB7F7EC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958"/>
            <a:ext cx="9144000" cy="54940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011"/>
            <a:ext cx="9144000" cy="55119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2353"/>
            <a:ext cx="9144000" cy="55132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937"/>
            <a:ext cx="9144000" cy="55081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9405"/>
            <a:ext cx="9144000" cy="54991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011"/>
            <a:ext cx="9144000" cy="55119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7717"/>
            <a:ext cx="9144000" cy="54825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8997"/>
            <a:ext cx="9144000" cy="54800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282"/>
            <a:ext cx="9144000" cy="55094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3880"/>
            <a:ext cx="9144000" cy="54902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829"/>
            <a:ext cx="9144000" cy="55043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2194"/>
            <a:ext cx="9144000" cy="54736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053"/>
            <a:ext cx="9144000" cy="54978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9814"/>
            <a:ext cx="9144000" cy="55183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011"/>
            <a:ext cx="9144000" cy="55119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7080"/>
            <a:ext cx="9144000" cy="5483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667"/>
            <a:ext cx="9144000" cy="55106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6438"/>
            <a:ext cx="9144000" cy="54851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742"/>
            <a:ext cx="9144000" cy="55145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756"/>
            <a:ext cx="9144000" cy="5500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7717"/>
            <a:ext cx="9144000" cy="54825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011"/>
            <a:ext cx="9144000" cy="5511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全屏显示(4:3)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</cp:revision>
  <dcterms:created xsi:type="dcterms:W3CDTF">2016-03-29T12:04:50Z</dcterms:created>
  <dcterms:modified xsi:type="dcterms:W3CDTF">2016-03-29T12:33:32Z</dcterms:modified>
</cp:coreProperties>
</file>